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372C6-341C-4414-8608-C2E379D3EF85}" v="7" dt="2018-12-06T19:58:0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64" autoAdjust="0"/>
  </p:normalViewPr>
  <p:slideViewPr>
    <p:cSldViewPr snapToGrid="0">
      <p:cViewPr varScale="1">
        <p:scale>
          <a:sx n="64" d="100"/>
          <a:sy n="64" d="100"/>
        </p:scale>
        <p:origin x="13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Latimer" userId="c6ff6fe1-f0a7-4e88-b8a3-b8d6f5e705e1" providerId="ADAL" clId="{00F372C6-341C-4414-8608-C2E379D3EF85}"/>
    <pc:docChg chg="undo custSel modSld">
      <pc:chgData name="Kenneth Latimer" userId="c6ff6fe1-f0a7-4e88-b8a3-b8d6f5e705e1" providerId="ADAL" clId="{00F372C6-341C-4414-8608-C2E379D3EF85}" dt="2018-12-06T20:04:12.602" v="748" actId="1035"/>
      <pc:docMkLst>
        <pc:docMk/>
      </pc:docMkLst>
      <pc:sldChg chg="modSp">
        <pc:chgData name="Kenneth Latimer" userId="c6ff6fe1-f0a7-4e88-b8a3-b8d6f5e705e1" providerId="ADAL" clId="{00F372C6-341C-4414-8608-C2E379D3EF85}" dt="2018-12-06T19:16:31.232" v="42" actId="1037"/>
        <pc:sldMkLst>
          <pc:docMk/>
          <pc:sldMk cId="0" sldId="257"/>
        </pc:sldMkLst>
        <pc:spChg chg="mod">
          <ac:chgData name="Kenneth Latimer" userId="c6ff6fe1-f0a7-4e88-b8a3-b8d6f5e705e1" providerId="ADAL" clId="{00F372C6-341C-4414-8608-C2E379D3EF85}" dt="2018-12-06T19:16:31.232" v="42" actId="1037"/>
          <ac:spMkLst>
            <pc:docMk/>
            <pc:sldMk cId="0" sldId="257"/>
            <ac:spMk id="74" creationId="{00000000-0000-0000-0000-000000000000}"/>
          </ac:spMkLst>
        </pc:spChg>
      </pc:sldChg>
      <pc:sldChg chg="addSp">
        <pc:chgData name="Kenneth Latimer" userId="c6ff6fe1-f0a7-4e88-b8a3-b8d6f5e705e1" providerId="ADAL" clId="{00F372C6-341C-4414-8608-C2E379D3EF85}" dt="2018-12-06T19:15:25.777" v="0"/>
        <pc:sldMkLst>
          <pc:docMk/>
          <pc:sldMk cId="0" sldId="258"/>
        </pc:sldMkLst>
        <pc:picChg chg="add">
          <ac:chgData name="Kenneth Latimer" userId="c6ff6fe1-f0a7-4e88-b8a3-b8d6f5e705e1" providerId="ADAL" clId="{00F372C6-341C-4414-8608-C2E379D3EF85}" dt="2018-12-06T19:15:25.777" v="0"/>
          <ac:picMkLst>
            <pc:docMk/>
            <pc:sldMk cId="0" sldId="258"/>
            <ac:picMk id="9" creationId="{F39861B8-83FA-4B6C-835C-E546CDDC4739}"/>
          </ac:picMkLst>
        </pc:picChg>
      </pc:sldChg>
      <pc:sldChg chg="modSp">
        <pc:chgData name="Kenneth Latimer" userId="c6ff6fe1-f0a7-4e88-b8a3-b8d6f5e705e1" providerId="ADAL" clId="{00F372C6-341C-4414-8608-C2E379D3EF85}" dt="2018-12-06T19:16:15.910" v="14" actId="1037"/>
        <pc:sldMkLst>
          <pc:docMk/>
          <pc:sldMk cId="0" sldId="261"/>
        </pc:sldMkLst>
        <pc:spChg chg="mod">
          <ac:chgData name="Kenneth Latimer" userId="c6ff6fe1-f0a7-4e88-b8a3-b8d6f5e705e1" providerId="ADAL" clId="{00F372C6-341C-4414-8608-C2E379D3EF85}" dt="2018-12-06T19:16:15.910" v="14" actId="1037"/>
          <ac:spMkLst>
            <pc:docMk/>
            <pc:sldMk cId="0" sldId="261"/>
            <ac:spMk id="116" creationId="{00000000-0000-0000-0000-000000000000}"/>
          </ac:spMkLst>
        </pc:spChg>
      </pc:sldChg>
      <pc:sldChg chg="modSp modNotesTx">
        <pc:chgData name="Kenneth Latimer" userId="c6ff6fe1-f0a7-4e88-b8a3-b8d6f5e705e1" providerId="ADAL" clId="{00F372C6-341C-4414-8608-C2E379D3EF85}" dt="2018-12-06T19:58:13.286" v="660" actId="5793"/>
        <pc:sldMkLst>
          <pc:docMk/>
          <pc:sldMk cId="0" sldId="263"/>
        </pc:sldMkLst>
        <pc:spChg chg="mod">
          <ac:chgData name="Kenneth Latimer" userId="c6ff6fe1-f0a7-4e88-b8a3-b8d6f5e705e1" providerId="ADAL" clId="{00F372C6-341C-4414-8608-C2E379D3EF85}" dt="2018-12-06T19:58:13.286" v="660" actId="5793"/>
          <ac:spMkLst>
            <pc:docMk/>
            <pc:sldMk cId="0" sldId="263"/>
            <ac:spMk id="136" creationId="{00000000-0000-0000-0000-000000000000}"/>
          </ac:spMkLst>
        </pc:spChg>
        <pc:picChg chg="mod">
          <ac:chgData name="Kenneth Latimer" userId="c6ff6fe1-f0a7-4e88-b8a3-b8d6f5e705e1" providerId="ADAL" clId="{00F372C6-341C-4414-8608-C2E379D3EF85}" dt="2018-12-06T19:52:01.795" v="517" actId="14100"/>
          <ac:picMkLst>
            <pc:docMk/>
            <pc:sldMk cId="0" sldId="263"/>
            <ac:picMk id="2" creationId="{00000000-0000-0000-0000-000000000000}"/>
          </ac:picMkLst>
        </pc:picChg>
      </pc:sldChg>
      <pc:sldChg chg="modSp modNotesTx">
        <pc:chgData name="Kenneth Latimer" userId="c6ff6fe1-f0a7-4e88-b8a3-b8d6f5e705e1" providerId="ADAL" clId="{00F372C6-341C-4414-8608-C2E379D3EF85}" dt="2018-12-06T20:04:12.602" v="748" actId="1035"/>
        <pc:sldMkLst>
          <pc:docMk/>
          <pc:sldMk cId="0" sldId="264"/>
        </pc:sldMkLst>
        <pc:picChg chg="mod">
          <ac:chgData name="Kenneth Latimer" userId="c6ff6fe1-f0a7-4e88-b8a3-b8d6f5e705e1" providerId="ADAL" clId="{00F372C6-341C-4414-8608-C2E379D3EF85}" dt="2018-12-06T20:04:12.602" v="748" actId="1035"/>
          <ac:picMkLst>
            <pc:docMk/>
            <pc:sldMk cId="0" sldId="264"/>
            <ac:picMk id="6" creationId="{00000000-0000-0000-0000-000000000000}"/>
          </ac:picMkLst>
        </pc:picChg>
      </pc:sldChg>
      <pc:sldChg chg="modSp">
        <pc:chgData name="Kenneth Latimer" userId="c6ff6fe1-f0a7-4e88-b8a3-b8d6f5e705e1" providerId="ADAL" clId="{00F372C6-341C-4414-8608-C2E379D3EF85}" dt="2018-12-06T19:54:57.542" v="621" actId="20577"/>
        <pc:sldMkLst>
          <pc:docMk/>
          <pc:sldMk cId="0" sldId="265"/>
        </pc:sldMkLst>
        <pc:spChg chg="mod">
          <ac:chgData name="Kenneth Latimer" userId="c6ff6fe1-f0a7-4e88-b8a3-b8d6f5e705e1" providerId="ADAL" clId="{00F372C6-341C-4414-8608-C2E379D3EF85}" dt="2018-12-06T19:54:57.542" v="621" actId="20577"/>
          <ac:spMkLst>
            <pc:docMk/>
            <pc:sldMk cId="0" sldId="265"/>
            <ac:spMk id="1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Hao</a:t>
            </a:r>
            <a:endParaRPr dirty="0"/>
          </a:p>
          <a:p>
            <a:pPr marL="0" lvl="0" indent="0" algn="l" rtl="0">
              <a:spcBef>
                <a:spcPts val="0"/>
              </a:spcBef>
              <a:spcAft>
                <a:spcPts val="0"/>
              </a:spcAft>
              <a:buNone/>
            </a:pPr>
            <a:r>
              <a:rPr lang="en-US" dirty="0"/>
              <a:t>First is from </a:t>
            </a:r>
            <a:r>
              <a:rPr lang="en-US" dirty="0" err="1"/>
              <a:t>UMichi</a:t>
            </a:r>
            <a:r>
              <a:rPr lang="en-US" dirty="0"/>
              <a:t>. And we choose Long-Term Vision and LIDAR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is staticmap API. For which we can generate a map overlay that provides street and landmark data which can make the meaningless </a:t>
            </a:r>
            <a:r>
              <a:rPr lang="en-US" dirty="0" err="1"/>
              <a:t>gps</a:t>
            </a:r>
            <a:r>
              <a:rPr lang="en-US" dirty="0"/>
              <a:t> more readable.</a:t>
            </a:r>
            <a:endParaRPr dirty="0"/>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Presented by Robin</a:t>
            </a:r>
            <a:endParaRPr/>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Status bar shows “Ready”</a:t>
            </a:r>
          </a:p>
          <a:p>
            <a:pPr marL="171450" lvl="0" indent="-171450" algn="l" rtl="0">
              <a:spcBef>
                <a:spcPts val="0"/>
              </a:spcBef>
              <a:spcAft>
                <a:spcPts val="0"/>
              </a:spcAft>
              <a:buFontTx/>
              <a:buChar char="-"/>
            </a:pPr>
            <a:r>
              <a:rPr lang="en-US" dirty="0"/>
              <a:t>Load Data pressed – status shows data is ready</a:t>
            </a:r>
          </a:p>
          <a:p>
            <a:pPr marL="171450" lvl="0" indent="-171450" algn="l" rtl="0">
              <a:spcBef>
                <a:spcPts val="0"/>
              </a:spcBef>
              <a:spcAft>
                <a:spcPts val="0"/>
              </a:spcAft>
              <a:buFontTx/>
              <a:buChar char="-"/>
            </a:pPr>
            <a:r>
              <a:rPr lang="en-US" dirty="0"/>
              <a:t>Slider for controlling the </a:t>
            </a:r>
            <a:r>
              <a:rPr lang="en-US" dirty="0" err="1"/>
              <a:t>gps</a:t>
            </a:r>
            <a:r>
              <a:rPr lang="en-US" dirty="0"/>
              <a:t> data – disabled until the On button is pressed.</a:t>
            </a:r>
          </a:p>
          <a:p>
            <a:pPr marL="171450" lvl="0" indent="-171450" algn="l" rtl="0">
              <a:spcBef>
                <a:spcPts val="0"/>
              </a:spcBef>
              <a:spcAft>
                <a:spcPts val="0"/>
              </a:spcAft>
              <a:buFontTx/>
              <a:buChar char="-"/>
            </a:pPr>
            <a:r>
              <a:rPr lang="en-US" dirty="0"/>
              <a:t>Map Control On – map from the staticmap API is shown in the matplotlib window</a:t>
            </a:r>
          </a:p>
          <a:p>
            <a:pPr marL="171450" lvl="0" indent="-171450" algn="l" rtl="0">
              <a:spcBef>
                <a:spcPts val="0"/>
              </a:spcBef>
              <a:spcAft>
                <a:spcPts val="0"/>
              </a:spcAft>
              <a:buFontTx/>
              <a:buChar char="-"/>
            </a:pPr>
            <a:r>
              <a:rPr lang="en-US" dirty="0"/>
              <a:t>GPS Control On – loads GPS data into the matplotlib window</a:t>
            </a:r>
          </a:p>
          <a:p>
            <a:pPr marL="171450" lvl="0" indent="-171450" algn="l" rtl="0">
              <a:spcBef>
                <a:spcPts val="0"/>
              </a:spcBef>
              <a:spcAft>
                <a:spcPts val="0"/>
              </a:spcAft>
              <a:buFontTx/>
              <a:buChar char="-"/>
            </a:pPr>
            <a:r>
              <a:rPr lang="en-US" dirty="0"/>
              <a:t>Slider ranges from 0 to 100 percent, so the user can select where to view the robot along its journey.</a:t>
            </a:r>
          </a:p>
          <a:p>
            <a:pPr marL="171450" lvl="0" indent="-171450" algn="l" rtl="0">
              <a:spcBef>
                <a:spcPts val="0"/>
              </a:spcBef>
              <a:spcAft>
                <a:spcPts val="0"/>
              </a:spcAft>
              <a:buFontTx/>
              <a:buChar char="-"/>
            </a:pPr>
            <a:endParaRPr dirty="0"/>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Remaining Work</a:t>
            </a:r>
            <a:endParaRPr dirty="0"/>
          </a:p>
        </p:txBody>
      </p:sp>
      <p:sp>
        <p:nvSpPr>
          <p:cNvPr id="155" name="Google Shape;155;p23"/>
          <p:cNvSpPr txBox="1">
            <a:spLocks noGrp="1"/>
          </p:cNvSpPr>
          <p:nvPr>
            <p:ph type="body" idx="1"/>
          </p:nvPr>
        </p:nvSpPr>
        <p:spPr>
          <a:xfrm>
            <a:off x="838200" y="1825625"/>
            <a:ext cx="4976617" cy="43512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200000"/>
              </a:lnSpc>
              <a:spcBef>
                <a:spcPts val="0"/>
              </a:spcBef>
              <a:spcAft>
                <a:spcPts val="0"/>
              </a:spcAft>
              <a:buSzPts val="1800"/>
              <a:buChar char="●"/>
            </a:pPr>
            <a:r>
              <a:rPr lang="en-US" dirty="0" smtClean="0"/>
              <a:t>Write </a:t>
            </a:r>
            <a:r>
              <a:rPr lang="en-US" dirty="0"/>
              <a:t>remaining unit tests</a:t>
            </a:r>
            <a:endParaRPr dirty="0"/>
          </a:p>
          <a:p>
            <a:pPr marL="228600" marR="0" lvl="0" indent="-165100" algn="l" rtl="0">
              <a:lnSpc>
                <a:spcPct val="200000"/>
              </a:lnSpc>
              <a:spcBef>
                <a:spcPts val="0"/>
              </a:spcBef>
              <a:spcAft>
                <a:spcPts val="0"/>
              </a:spcAft>
              <a:buSzPts val="1800"/>
              <a:buChar char="●"/>
            </a:pPr>
            <a:r>
              <a:rPr lang="en-US" dirty="0"/>
              <a:t>Clean up repository</a:t>
            </a:r>
            <a:endParaRPr dirty="0"/>
          </a:p>
          <a:p>
            <a:pPr marL="228600" marR="0" lvl="0" indent="-165100" algn="l" rtl="0">
              <a:lnSpc>
                <a:spcPct val="200000"/>
              </a:lnSpc>
              <a:spcBef>
                <a:spcPts val="0"/>
              </a:spcBef>
              <a:spcAft>
                <a:spcPts val="0"/>
              </a:spcAft>
              <a:buSzPts val="1800"/>
              <a:buChar char="●"/>
            </a:pPr>
            <a:r>
              <a:rPr lang="en-US" dirty="0"/>
              <a:t>Review all modules</a:t>
            </a:r>
            <a:endParaRPr dirty="0"/>
          </a:p>
          <a:p>
            <a:pPr marL="685800" marR="0" lvl="1" indent="-228600" algn="l" rtl="0">
              <a:lnSpc>
                <a:spcPct val="200000"/>
              </a:lnSpc>
              <a:spcBef>
                <a:spcPts val="0"/>
              </a:spcBef>
              <a:spcAft>
                <a:spcPts val="0"/>
              </a:spcAft>
              <a:buSzPts val="1800"/>
              <a:buChar char="○"/>
            </a:pPr>
            <a:r>
              <a:rPr lang="en-US" dirty="0"/>
              <a:t>PEP8 Compliance</a:t>
            </a:r>
            <a:endParaRPr dirty="0"/>
          </a:p>
          <a:p>
            <a:pPr marL="685800" marR="0" lvl="1" indent="-228600" algn="l" rtl="0">
              <a:lnSpc>
                <a:spcPct val="200000"/>
              </a:lnSpc>
              <a:spcBef>
                <a:spcPts val="0"/>
              </a:spcBef>
              <a:spcAft>
                <a:spcPts val="0"/>
              </a:spcAft>
              <a:buSzPts val="1800"/>
              <a:buChar char="○"/>
            </a:pPr>
            <a:r>
              <a:rPr lang="en-US" dirty="0"/>
              <a:t>Add </a:t>
            </a:r>
            <a:r>
              <a:rPr lang="en-US" dirty="0" smtClean="0"/>
              <a:t>annotation </a:t>
            </a:r>
            <a:r>
              <a:rPr lang="en-US" dirty="0"/>
              <a:t>for automatic doc generation</a:t>
            </a:r>
            <a:endParaRPr dirty="0"/>
          </a:p>
          <a:p>
            <a:pPr marL="228600" marR="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2100"/>
              </a:spcAft>
              <a:buClr>
                <a:schemeClr val="dk1"/>
              </a:buClr>
              <a:buSzPts val="2800"/>
              <a:buNone/>
            </a:pPr>
            <a:endParaRPr dirty="0"/>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
        <p:nvSpPr>
          <p:cNvPr id="159" name="Google Shape;159;p23"/>
          <p:cNvSpPr txBox="1"/>
          <p:nvPr/>
        </p:nvSpPr>
        <p:spPr>
          <a:xfrm>
            <a:off x="5814817" y="523882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Repository Screen Shot: </a:t>
            </a:r>
            <a:r>
              <a:rPr lang="en-US" sz="1600" dirty="0" smtClean="0">
                <a:solidFill>
                  <a:schemeClr val="dk1"/>
                </a:solidFill>
                <a:latin typeface="Calibri"/>
                <a:ea typeface="Calibri"/>
                <a:cs typeface="Calibri"/>
                <a:sym typeface="Calibri"/>
              </a:rPr>
              <a:t>12/10/2018</a:t>
            </a:r>
            <a:endParaRPr dirty="0"/>
          </a:p>
        </p:txBody>
      </p:sp>
      <p:pic>
        <p:nvPicPr>
          <p:cNvPr id="3" name="Picture 2"/>
          <p:cNvPicPr>
            <a:picLocks noChangeAspect="1"/>
          </p:cNvPicPr>
          <p:nvPr/>
        </p:nvPicPr>
        <p:blipFill>
          <a:blip r:embed="rId4"/>
          <a:stretch>
            <a:fillRect/>
          </a:stretch>
        </p:blipFill>
        <p:spPr>
          <a:xfrm>
            <a:off x="5859665" y="915482"/>
            <a:ext cx="5002357" cy="43233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type="body" idx="1"/>
          </p:nvPr>
        </p:nvSpPr>
        <p:spPr/>
        <p:txBody>
          <a:bodyPr/>
          <a:lstStyle/>
          <a:p>
            <a:r>
              <a:rPr lang="en-US" dirty="0" smtClean="0"/>
              <a:t>Additional Functionality:</a:t>
            </a:r>
          </a:p>
          <a:p>
            <a:pPr lvl="1"/>
            <a:r>
              <a:rPr lang="en-US" dirty="0" smtClean="0"/>
              <a:t>Visualize </a:t>
            </a:r>
            <a:r>
              <a:rPr lang="en-US" dirty="0" err="1" smtClean="0"/>
              <a:t>Odometry</a:t>
            </a:r>
            <a:r>
              <a:rPr lang="en-US" dirty="0" smtClean="0"/>
              <a:t> Data</a:t>
            </a:r>
          </a:p>
          <a:p>
            <a:pPr lvl="1"/>
            <a:r>
              <a:rPr lang="en-US" dirty="0"/>
              <a:t>Determine Robot </a:t>
            </a:r>
            <a:r>
              <a:rPr lang="en-US" dirty="0" smtClean="0"/>
              <a:t>Pose</a:t>
            </a:r>
          </a:p>
          <a:p>
            <a:pPr lvl="1"/>
            <a:r>
              <a:rPr lang="en-US" dirty="0" smtClean="0"/>
              <a:t>Overlay Lidar on Map</a:t>
            </a:r>
          </a:p>
          <a:p>
            <a:pPr lvl="1"/>
            <a:endParaRPr lang="en-US" dirty="0"/>
          </a:p>
        </p:txBody>
      </p:sp>
    </p:spTree>
    <p:extLst>
      <p:ext uri="{BB962C8B-B14F-4D97-AF65-F5344CB8AC3E}">
        <p14:creationId xmlns:p14="http://schemas.microsoft.com/office/powerpoint/2010/main" val="80367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1664"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Motivation &amp; Solution</a:t>
            </a:r>
            <a:endParaRPr dirty="0"/>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dirty="0"/>
              <a:t>The University of Michigan North Campus Long-Term Vision and LIDAR Dataset.</a:t>
            </a:r>
            <a:endParaRPr dirty="0"/>
          </a:p>
          <a:p>
            <a:pPr marL="914400" lvl="1" indent="-342900" algn="l" rtl="0">
              <a:spcBef>
                <a:spcPts val="0"/>
              </a:spcBef>
              <a:spcAft>
                <a:spcPts val="0"/>
              </a:spcAft>
              <a:buSzPts val="1800"/>
              <a:buChar char="○"/>
            </a:pPr>
            <a:r>
              <a:rPr lang="en-US" dirty="0"/>
              <a:t>GPS</a:t>
            </a:r>
            <a:endParaRPr dirty="0"/>
          </a:p>
          <a:p>
            <a:pPr marL="914400" lvl="1" indent="-342900" algn="l" rtl="0">
              <a:spcBef>
                <a:spcPts val="0"/>
              </a:spcBef>
              <a:spcAft>
                <a:spcPts val="0"/>
              </a:spcAft>
              <a:buSzPts val="1800"/>
              <a:buChar char="○"/>
            </a:pPr>
            <a:r>
              <a:rPr lang="en-US" dirty="0"/>
              <a:t>LIDAR</a:t>
            </a:r>
            <a:endParaRPr dirty="0"/>
          </a:p>
          <a:p>
            <a:pPr marL="457200" lvl="0" indent="-419100" algn="l" rtl="0">
              <a:spcBef>
                <a:spcPts val="0"/>
              </a:spcBef>
              <a:spcAft>
                <a:spcPts val="0"/>
              </a:spcAft>
              <a:buSzPts val="3000"/>
              <a:buChar char="●"/>
            </a:pPr>
            <a:r>
              <a:rPr lang="en-US" dirty="0"/>
              <a:t>staticmap API</a:t>
            </a:r>
            <a:endParaRPr dirty="0"/>
          </a:p>
          <a:p>
            <a:pPr marL="914400" lvl="1" indent="-342900" algn="l" rtl="0">
              <a:spcBef>
                <a:spcPts val="0"/>
              </a:spcBef>
              <a:spcAft>
                <a:spcPts val="0"/>
              </a:spcAft>
              <a:buSzPts val="1800"/>
              <a:buChar char="○"/>
            </a:pPr>
            <a:r>
              <a:rPr lang="en-US" dirty="0"/>
              <a:t>Map Overlay that provides street and landmark data</a:t>
            </a:r>
            <a:endParaRPr dirty="0"/>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FFFFFF"/>
                </a:solidFill>
              </a:rPr>
              <a:t>https://github.com/komoot/staticmap</a:t>
            </a:r>
            <a:endParaRPr sz="1100" dirty="0">
              <a:solidFill>
                <a:srgbClr val="FFFFFF"/>
              </a:solidFill>
            </a:endParaRPr>
          </a:p>
        </p:txBody>
      </p:sp>
      <p:pic>
        <p:nvPicPr>
          <p:cNvPr id="9" name="Google Shape;98;p17">
            <a:extLst>
              <a:ext uri="{FF2B5EF4-FFF2-40B4-BE49-F238E27FC236}">
                <a16:creationId xmlns:a16="http://schemas.microsoft.com/office/drawing/2014/main" id="{F39861B8-83FA-4B6C-835C-E546CDDC4739}"/>
              </a:ext>
            </a:extLst>
          </p:cNvPr>
          <p:cNvPicPr preferRelativeResize="0"/>
          <p:nvPr/>
        </p:nvPicPr>
        <p:blipFill rotWithShape="1">
          <a:blip r:embed="rId5">
            <a:alphaModFix/>
          </a:blip>
          <a:srcRect/>
          <a:stretch/>
        </p:blipFill>
        <p:spPr>
          <a:xfrm>
            <a:off x="138513" y="6555213"/>
            <a:ext cx="2721259" cy="2138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DataManager Module</a:t>
            </a:r>
            <a:endParaRPr dirty="0"/>
          </a:p>
          <a:p>
            <a:pPr marL="0" lvl="0" indent="0" algn="l" rtl="0">
              <a:spcBef>
                <a:spcPts val="2100"/>
              </a:spcBef>
              <a:spcAft>
                <a:spcPts val="2100"/>
              </a:spcAft>
              <a:buNone/>
            </a:pPr>
            <a:r>
              <a:rPr lang="en-US" dirty="0"/>
              <a:t>	</a:t>
            </a:r>
            <a:endParaRPr dirty="0"/>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387728"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GPS and Map Overlay Module</a:t>
            </a:r>
            <a:endParaRPr dirty="0"/>
          </a:p>
          <a:p>
            <a:pPr marL="914400" lvl="1" indent="-342900" algn="l" rtl="0">
              <a:spcBef>
                <a:spcPts val="2100"/>
              </a:spcBef>
              <a:spcAft>
                <a:spcPts val="0"/>
              </a:spcAft>
              <a:buSzPts val="1800"/>
              <a:buChar char="○"/>
            </a:pPr>
            <a:r>
              <a:rPr lang="en-US" dirty="0"/>
              <a:t>Get data from DataManager</a:t>
            </a:r>
            <a:endParaRPr dirty="0"/>
          </a:p>
          <a:p>
            <a:pPr marL="914400" lvl="1" indent="-342900" algn="l" rtl="0">
              <a:spcBef>
                <a:spcPts val="0"/>
              </a:spcBef>
              <a:spcAft>
                <a:spcPts val="0"/>
              </a:spcAft>
              <a:buSzPts val="1800"/>
              <a:buChar char="○"/>
            </a:pPr>
            <a:r>
              <a:rPr lang="en-US" dirty="0"/>
              <a:t>Subsample GPS data</a:t>
            </a:r>
            <a:endParaRPr dirty="0"/>
          </a:p>
          <a:p>
            <a:pPr marL="914400" lvl="1" indent="-342900" algn="l" rtl="0">
              <a:spcBef>
                <a:spcPts val="0"/>
              </a:spcBef>
              <a:spcAft>
                <a:spcPts val="0"/>
              </a:spcAft>
              <a:buSzPts val="1800"/>
              <a:buChar char="○"/>
            </a:pPr>
            <a:r>
              <a:rPr lang="en-US" dirty="0"/>
              <a:t>Use staticmap API </a:t>
            </a:r>
            <a:endParaRPr dirty="0"/>
          </a:p>
          <a:p>
            <a:pPr marL="1371600" lvl="2" indent="-342900" algn="l" rtl="0">
              <a:spcBef>
                <a:spcPts val="0"/>
              </a:spcBef>
              <a:spcAft>
                <a:spcPts val="0"/>
              </a:spcAft>
              <a:buSzPts val="1800"/>
              <a:buChar char="■"/>
            </a:pPr>
            <a:r>
              <a:rPr lang="en-US" dirty="0"/>
              <a:t>Problem here:</a:t>
            </a:r>
            <a:endParaRPr dirty="0"/>
          </a:p>
          <a:p>
            <a:pPr marL="1828800" lvl="3" indent="-342900" algn="l" rtl="0">
              <a:spcBef>
                <a:spcPts val="0"/>
              </a:spcBef>
              <a:spcAft>
                <a:spcPts val="0"/>
              </a:spcAft>
              <a:buSzPts val="1800"/>
              <a:buChar char="●"/>
            </a:pPr>
            <a:r>
              <a:rPr lang="en-US" dirty="0"/>
              <a:t>API can only generate picture full with line features</a:t>
            </a:r>
            <a:endParaRPr dirty="0"/>
          </a:p>
          <a:p>
            <a:pPr marL="1828800" lvl="3" indent="-342900" algn="l" rtl="0">
              <a:spcBef>
                <a:spcPts val="0"/>
              </a:spcBef>
              <a:spcAft>
                <a:spcPts val="0"/>
              </a:spcAft>
              <a:buSzPts val="1800"/>
              <a:buChar char="●"/>
            </a:pPr>
            <a:r>
              <a:rPr lang="en-US" dirty="0"/>
              <a:t>But we need to see path real-time</a:t>
            </a:r>
            <a:endParaRPr dirty="0"/>
          </a:p>
          <a:p>
            <a:pPr marL="1371600" lvl="2" indent="-342900" algn="l" rtl="0">
              <a:spcBef>
                <a:spcPts val="0"/>
              </a:spcBef>
              <a:spcAft>
                <a:spcPts val="0"/>
              </a:spcAft>
              <a:buSzPts val="1800"/>
              <a:buChar char="■"/>
            </a:pPr>
            <a:r>
              <a:rPr lang="en-US" dirty="0"/>
              <a:t>How to solve?</a:t>
            </a:r>
            <a:endParaRPr dirty="0"/>
          </a:p>
          <a:p>
            <a:pPr marL="1828800" lvl="3" indent="-342900" algn="l" rtl="0">
              <a:spcBef>
                <a:spcPts val="0"/>
              </a:spcBef>
              <a:spcAft>
                <a:spcPts val="0"/>
              </a:spcAft>
              <a:buSzPts val="1800"/>
              <a:buChar char="●"/>
            </a:pPr>
            <a:r>
              <a:rPr lang="en-US" dirty="0"/>
              <a:t>Override API to extract image with no features</a:t>
            </a:r>
            <a:endParaRPr dirty="0"/>
          </a:p>
          <a:p>
            <a:pPr marL="1828800" lvl="3" indent="-342900" algn="l" rtl="0">
              <a:spcBef>
                <a:spcPts val="0"/>
              </a:spcBef>
              <a:spcAft>
                <a:spcPts val="0"/>
              </a:spcAft>
              <a:buSzPts val="1800"/>
              <a:buChar char="●"/>
            </a:pPr>
            <a:r>
              <a:rPr lang="en-US" dirty="0"/>
              <a:t>Extract line features</a:t>
            </a:r>
            <a:endParaRPr dirty="0"/>
          </a:p>
          <a:p>
            <a:pPr marL="914400" lvl="1" indent="-342900" algn="l" rtl="0">
              <a:spcBef>
                <a:spcPts val="0"/>
              </a:spcBef>
              <a:spcAft>
                <a:spcPts val="0"/>
              </a:spcAft>
              <a:buSzPts val="1800"/>
              <a:buChar char="○"/>
            </a:pPr>
            <a:r>
              <a:rPr lang="en-US" dirty="0"/>
              <a:t>Use matplotlib to plot with line features</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lnSpc>
                <a:spcPct val="150000"/>
              </a:lnSpc>
              <a:spcBef>
                <a:spcPts val="1000"/>
              </a:spcBef>
              <a:spcAft>
                <a:spcPts val="0"/>
              </a:spcAft>
              <a:buNone/>
            </a:pPr>
            <a:r>
              <a:rPr lang="en-US" dirty="0" smtClean="0"/>
              <a:t>LIDAR Module</a:t>
            </a:r>
            <a:endParaRPr dirty="0"/>
          </a:p>
          <a:p>
            <a:pPr marL="914400" marR="0" lvl="1" indent="-342900" algn="l" rtl="0">
              <a:lnSpc>
                <a:spcPct val="150000"/>
              </a:lnSpc>
              <a:spcBef>
                <a:spcPts val="0"/>
              </a:spcBef>
              <a:spcAft>
                <a:spcPts val="0"/>
              </a:spcAft>
              <a:buClr>
                <a:schemeClr val="dk1"/>
              </a:buClr>
              <a:buSzPts val="1800"/>
              <a:buFont typeface="Arial"/>
              <a:buChar char="○"/>
            </a:pPr>
            <a:r>
              <a:rPr lang="en-US" dirty="0"/>
              <a:t>Provides a LIDAR scan of what the robot </a:t>
            </a:r>
            <a:r>
              <a:rPr lang="en-US" dirty="0" smtClean="0"/>
              <a:t>sees</a:t>
            </a:r>
            <a:endParaRPr lang="en-US" dirty="0"/>
          </a:p>
          <a:p>
            <a:pPr marL="914400" marR="0" lvl="1" indent="-342900" algn="l" rtl="0">
              <a:lnSpc>
                <a:spcPct val="150000"/>
              </a:lnSpc>
              <a:spcBef>
                <a:spcPts val="0"/>
              </a:spcBef>
              <a:spcAft>
                <a:spcPts val="0"/>
              </a:spcAft>
              <a:buClr>
                <a:schemeClr val="dk1"/>
              </a:buClr>
              <a:buSzPts val="1800"/>
              <a:buFont typeface="Arial"/>
              <a:buChar char="○"/>
            </a:pPr>
            <a:r>
              <a:rPr lang="en-US" dirty="0" smtClean="0"/>
              <a:t>Thresholds and removes erroneous values that are too close to the robot</a:t>
            </a:r>
          </a:p>
          <a:p>
            <a:pPr marL="914400" marR="0" lvl="1" indent="-342900" algn="l" rtl="0">
              <a:lnSpc>
                <a:spcPct val="150000"/>
              </a:lnSpc>
              <a:spcBef>
                <a:spcPts val="0"/>
              </a:spcBef>
              <a:spcAft>
                <a:spcPts val="0"/>
              </a:spcAft>
              <a:buClr>
                <a:schemeClr val="dk1"/>
              </a:buClr>
              <a:buSzPts val="1800"/>
              <a:buFont typeface="Arial"/>
              <a:buChar char="○"/>
            </a:pPr>
            <a:r>
              <a:rPr lang="en-US" dirty="0" smtClean="0"/>
              <a:t>Overlays a bounding region showing limits of LIDAR scanner</a:t>
            </a:r>
          </a:p>
          <a:p>
            <a:pPr marL="914400" marR="0" lvl="1" indent="-342900" algn="l" rtl="0">
              <a:lnSpc>
                <a:spcPct val="150000"/>
              </a:lnSpc>
              <a:spcBef>
                <a:spcPts val="0"/>
              </a:spcBef>
              <a:spcAft>
                <a:spcPts val="0"/>
              </a:spcAft>
              <a:buClr>
                <a:schemeClr val="dk1"/>
              </a:buClr>
              <a:buSzPts val="1800"/>
              <a:buFont typeface="Arial"/>
              <a:buChar char="○"/>
            </a:pPr>
            <a:r>
              <a:rPr lang="en-US" dirty="0" smtClean="0"/>
              <a:t>Outputs timestamp</a:t>
            </a:r>
            <a:endParaRPr dirty="0"/>
          </a:p>
        </p:txBody>
      </p:sp>
      <p:pic>
        <p:nvPicPr>
          <p:cNvPr id="127" name="Google Shape;127;p20"/>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stretch>
            <a:fillRect/>
          </a:stretch>
        </p:blipFill>
        <p:spPr>
          <a:xfrm>
            <a:off x="6972300" y="2034457"/>
            <a:ext cx="4223472" cy="337350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600"/>
              </a:spcBef>
              <a:spcAft>
                <a:spcPts val="0"/>
              </a:spcAft>
              <a:buSzPts val="1800"/>
              <a:buChar char="○"/>
            </a:pPr>
            <a:r>
              <a:rPr lang="en-US" dirty="0"/>
              <a:t>Built using the Python tkinter module</a:t>
            </a:r>
          </a:p>
          <a:p>
            <a:pPr marL="914400" marR="0" lvl="1" indent="-342900" algn="l" rtl="0">
              <a:lnSpc>
                <a:spcPct val="90000"/>
              </a:lnSpc>
              <a:spcBef>
                <a:spcPts val="600"/>
              </a:spcBef>
              <a:spcAft>
                <a:spcPts val="0"/>
              </a:spcAft>
              <a:buSzPts val="1800"/>
              <a:buChar char="○"/>
            </a:pPr>
            <a:r>
              <a:rPr lang="en-US" dirty="0"/>
              <a:t>Controls</a:t>
            </a:r>
          </a:p>
          <a:p>
            <a:pPr lvl="2">
              <a:spcBef>
                <a:spcPts val="600"/>
              </a:spcBef>
              <a:buChar char="○"/>
            </a:pPr>
            <a:r>
              <a:rPr lang="en-US" dirty="0"/>
              <a:t>Load Data</a:t>
            </a:r>
          </a:p>
          <a:p>
            <a:pPr lvl="2">
              <a:spcBef>
                <a:spcPts val="600"/>
              </a:spcBef>
              <a:buChar char="○"/>
            </a:pPr>
            <a:r>
              <a:rPr lang="en-US" dirty="0"/>
              <a:t>Map On/Off</a:t>
            </a:r>
          </a:p>
          <a:p>
            <a:pPr lvl="2">
              <a:spcBef>
                <a:spcPts val="600"/>
              </a:spcBef>
              <a:buChar char="○"/>
            </a:pPr>
            <a:r>
              <a:rPr lang="en-US" dirty="0"/>
              <a:t>GPS On/Off with a slider</a:t>
            </a:r>
          </a:p>
          <a:p>
            <a:pPr lvl="1">
              <a:spcBef>
                <a:spcPts val="600"/>
              </a:spcBef>
            </a:pPr>
            <a:r>
              <a:rPr lang="en-US" dirty="0"/>
              <a:t>Viewing window for map and robot path</a:t>
            </a:r>
          </a:p>
          <a:p>
            <a:pPr marL="571500" lvl="1" indent="0">
              <a:spcBef>
                <a:spcPts val="600"/>
              </a:spcBef>
              <a:buNone/>
            </a:pPr>
            <a:endParaRPr lang="en-US" dirty="0"/>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3" name="Picture 2"/>
          <p:cNvPicPr>
            <a:picLocks noChangeAspect="1"/>
          </p:cNvPicPr>
          <p:nvPr/>
        </p:nvPicPr>
        <p:blipFill>
          <a:blip r:embed="rId4"/>
          <a:stretch>
            <a:fillRect/>
          </a:stretch>
        </p:blipFill>
        <p:spPr>
          <a:xfrm>
            <a:off x="6293016" y="1509575"/>
            <a:ext cx="5497930" cy="4624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8" name="6C4EF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90679" y="1081254"/>
            <a:ext cx="5807075"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783</Words>
  <Application>Microsoft Office PowerPoint</Application>
  <PresentationFormat>Widescreen</PresentationFormat>
  <Paragraphs>116</Paragraphs>
  <Slides>12</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Remaining Work</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Windows User</cp:lastModifiedBy>
  <cp:revision>10</cp:revision>
  <dcterms:modified xsi:type="dcterms:W3CDTF">2018-12-11T23:47:19Z</dcterms:modified>
</cp:coreProperties>
</file>